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77" r:id="rId2"/>
    <p:sldId id="288" r:id="rId3"/>
    <p:sldId id="278" r:id="rId4"/>
    <p:sldId id="292" r:id="rId5"/>
    <p:sldId id="295" r:id="rId6"/>
    <p:sldId id="293" r:id="rId7"/>
    <p:sldId id="294" r:id="rId8"/>
    <p:sldId id="296" r:id="rId9"/>
    <p:sldId id="297" r:id="rId10"/>
    <p:sldId id="298" r:id="rId11"/>
    <p:sldId id="299" r:id="rId12"/>
    <p:sldId id="300" r:id="rId13"/>
    <p:sldId id="262" r:id="rId1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0066"/>
    <a:srgbClr val="D994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A042728-45ED-46B1-B593-43EF3613E674}" type="datetimeFigureOut">
              <a:rPr lang="vi-VN"/>
              <a:pPr>
                <a:defRPr/>
              </a:pPr>
              <a:t>21/04/2020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vi-VN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901D004-9A35-48F3-81D9-F2E718EE791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11765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E6253DD-2824-4F40-98A7-0994E904E59D}" type="slidenum">
              <a:rPr lang="en-US" altLang="vi-VN" smtClean="0"/>
              <a:pPr/>
              <a:t>1</a:t>
            </a:fld>
            <a:endParaRPr lang="en-US" altLang="vi-V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TEN LITTLE INDIANS SONG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F7CFA5ED-C8BB-4BFC-B8EC-0EF5E6325EE1}" type="slidenum">
              <a:rPr lang="en-US" altLang="en-US" smtClean="0">
                <a:latin typeface="Arial" charset="0"/>
              </a:rPr>
              <a:pPr/>
              <a:t>3</a:t>
            </a:fld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44381-A279-451D-AF22-0B34FEF6B328}" type="datetime1">
              <a:rPr lang="vi-VN"/>
              <a:pPr>
                <a:defRPr/>
              </a:pPr>
              <a:t>21/04/2020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Việt Hồng primary school</a:t>
            </a: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80E0D-305F-4371-A8D0-27E79E24D44E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4264796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4B58D-00F3-4F51-A103-F94F3DEACC74}" type="datetime1">
              <a:rPr lang="vi-VN"/>
              <a:pPr>
                <a:defRPr/>
              </a:pPr>
              <a:t>21/04/2020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Việt Hồng primary school</a:t>
            </a: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218AA-3EE3-4B3D-A4DE-33EBFD8D6957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890304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1CDFC-653B-4B75-955A-7B4B343F2C0E}" type="datetime1">
              <a:rPr lang="vi-VN"/>
              <a:pPr>
                <a:defRPr/>
              </a:pPr>
              <a:t>21/04/2020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Việt Hồng primary school</a:t>
            </a: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63D02-FD3C-4501-8BCF-A2BEFD7FEBAA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016599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B3A2E-40BB-4D9F-95FE-4547CE18C4B1}" type="datetime1">
              <a:rPr lang="vi-VN"/>
              <a:pPr>
                <a:defRPr/>
              </a:pPr>
              <a:t>21/04/2020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Việt Hồng primary school</a:t>
            </a: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BE680-A9A8-4075-BDB5-FD1ED06D332F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120510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3F31C-2AEF-4A46-8A89-32EBBBC81F79}" type="datetime1">
              <a:rPr lang="vi-VN"/>
              <a:pPr>
                <a:defRPr/>
              </a:pPr>
              <a:t>21/04/2020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Việt Hồng primary school</a:t>
            </a: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0D1A1-24E8-4F49-B019-4E0C335F5497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222720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A73D-3142-4D78-A243-E8734B0F64E8}" type="datetime1">
              <a:rPr lang="vi-VN"/>
              <a:pPr>
                <a:defRPr/>
              </a:pPr>
              <a:t>21/04/2020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Việt Hồng primary school</a:t>
            </a: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BC5A2-D6B6-4019-9B2F-EEDBFFED6893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038854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A414C-FF74-453E-AB88-5C9E13606333}" type="datetime1">
              <a:rPr lang="vi-VN"/>
              <a:pPr>
                <a:defRPr/>
              </a:pPr>
              <a:t>21/04/2020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Việt Hồng primary school</a:t>
            </a: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BAE2C-AE88-469B-B509-F3735EE278A9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4020386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BCBB7-975A-46E8-885A-2D041B0597AB}" type="datetime1">
              <a:rPr lang="vi-VN"/>
              <a:pPr>
                <a:defRPr/>
              </a:pPr>
              <a:t>21/04/2020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Việt Hồng primary school</a:t>
            </a: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68E5C-8284-42A7-BB87-66146A66D28F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126213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62036-7E79-4180-853A-C7DB113DF2DE}" type="datetime1">
              <a:rPr lang="vi-VN"/>
              <a:pPr>
                <a:defRPr/>
              </a:pPr>
              <a:t>21/04/2020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Việt Hồng primary school</a:t>
            </a: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25CDE-29BB-4805-897E-70E817DBC11B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405106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CB62D-A222-48A4-A645-67FB0E29C9DE}" type="datetime1">
              <a:rPr lang="vi-VN"/>
              <a:pPr>
                <a:defRPr/>
              </a:pPr>
              <a:t>21/04/2020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Việt Hồng primary school</a:t>
            </a: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93B9F-393E-4F1A-B802-EFF69F5FC8BC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498076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E648D-7808-4B86-861B-BF2E42222380}" type="datetime1">
              <a:rPr lang="vi-VN"/>
              <a:pPr>
                <a:defRPr/>
              </a:pPr>
              <a:t>21/04/2020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Nguyễn Việt Hồng primary school</a:t>
            </a: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3A65D-E080-4AA0-A498-27220E663C01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750803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  <a:endParaRPr lang="vi-VN" altLang="vi-V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  <a:endParaRPr lang="vi-VN" alt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DEAF27-720C-4EBC-B63D-2D35641006AA}" type="datetime1">
              <a:rPr lang="vi-VN"/>
              <a:pPr>
                <a:defRPr/>
              </a:pPr>
              <a:t>21/04/2020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Nguyễn Việt Hồng primary school</a:t>
            </a: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charset="0"/>
              </a:defRPr>
            </a:lvl1pPr>
          </a:lstStyle>
          <a:p>
            <a:pPr>
              <a:defRPr/>
            </a:pPr>
            <a:fld id="{94609964-8B47-4F61-99D4-8104334183CA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2.gif"/><Relationship Id="rId5" Type="http://schemas.openxmlformats.org/officeDocument/2006/relationships/slide" Target="slide3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audio10.wav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audio11.wav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\Desktop\grade%202%20tuan%2026\Are%20You%20Hungry-%20-%20Kids%20Songs%20-%20Super%20Simple%20Songs.mp4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3.wav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5.wav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6.wav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8.wav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95" descr="sun14[1]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0534">
            <a:off x="152400" y="195263"/>
            <a:ext cx="228600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295400" y="107950"/>
            <a:ext cx="800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Souvir" pitchFamily="2" charset="0"/>
                <a:cs typeface="Times New Roman" panose="02020603050405020304" pitchFamily="18" charset="0"/>
              </a:rPr>
              <a:t>THE PEOPLE’S COMMITTEE OF DISTRICT 3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Souvir" pitchFamily="2" charset="0"/>
            </a:endParaRPr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1981200" y="631825"/>
            <a:ext cx="6781800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116"/>
              </a:avLst>
            </a:prstTxWarp>
          </a:bodyPr>
          <a:lstStyle/>
          <a:p>
            <a:pPr algn="ctr"/>
            <a:r>
              <a:rPr lang="en-US" sz="2800" i="1" kern="10"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NGUYỄN VIỆT HỒNG PRIMARY SCHOOL</a:t>
            </a:r>
          </a:p>
        </p:txBody>
      </p:sp>
      <p:sp>
        <p:nvSpPr>
          <p:cNvPr id="2" name="Rectangle 1"/>
          <p:cNvSpPr/>
          <p:nvPr/>
        </p:nvSpPr>
        <p:spPr>
          <a:xfrm>
            <a:off x="2214984" y="1412776"/>
            <a:ext cx="557812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1" algn="ctr"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Week 26: Unit 10</a:t>
            </a:r>
          </a:p>
        </p:txBody>
      </p:sp>
      <p:sp>
        <p:nvSpPr>
          <p:cNvPr id="3" name="Rectangle 2"/>
          <p:cNvSpPr/>
          <p:nvPr/>
        </p:nvSpPr>
        <p:spPr>
          <a:xfrm>
            <a:off x="3275856" y="2269296"/>
            <a:ext cx="376417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Lesson 1,2,3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187700"/>
            <a:ext cx="2405063" cy="303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Nguyễn Việt Hồng primary school</a:t>
            </a:r>
            <a:endParaRPr lang="vi-VN"/>
          </a:p>
        </p:txBody>
      </p:sp>
      <p:pic>
        <p:nvPicPr>
          <p:cNvPr id="10" name="3E7D629.wav">
            <a:hlinkClick r:id="" action="ppaction://media"/>
          </p:cNvPr>
          <p:cNvPicPr>
            <a:picLocks noChangeAspect="1"/>
          </p:cNvPicPr>
          <p:nvPr>
            <a:wavAudioFile r:embed="rId1" name="3E7D60E1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264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7" grpId="0" animBg="1"/>
      <p:bldP spid="7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93663"/>
            <a:ext cx="6775450" cy="211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459038"/>
            <a:ext cx="7716838" cy="445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Nguyễn Việt Hồng primary school</a:t>
            </a:r>
            <a:endParaRPr lang="vi-VN"/>
          </a:p>
        </p:txBody>
      </p:sp>
      <p:pic>
        <p:nvPicPr>
          <p:cNvPr id="7" name="4101722.wav">
            <a:hlinkClick r:id="" action="ppaction://media"/>
          </p:cNvPr>
          <p:cNvPicPr>
            <a:picLocks noChangeAspect="1"/>
          </p:cNvPicPr>
          <p:nvPr>
            <a:wavAudioFile r:embed="rId2" name="41017A7A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423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2457450"/>
            <a:ext cx="7275513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Nguyễn Việt Hồng primary school</a:t>
            </a:r>
            <a:endParaRPr lang="vi-VN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2225"/>
            <a:ext cx="4392612" cy="240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TextBox 3"/>
          <p:cNvSpPr txBox="1">
            <a:spLocks noChangeArrowheads="1"/>
          </p:cNvSpPr>
          <p:nvPr/>
        </p:nvSpPr>
        <p:spPr bwMode="auto">
          <a:xfrm>
            <a:off x="1476375" y="1773238"/>
            <a:ext cx="719138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b="1"/>
              <a:t>Sarah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6588125" y="1893888"/>
            <a:ext cx="720725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b="1"/>
              <a:t>Rick</a:t>
            </a:r>
          </a:p>
        </p:txBody>
      </p:sp>
      <p:pic>
        <p:nvPicPr>
          <p:cNvPr id="2" name="66CB738.wav">
            <a:hlinkClick r:id="" action="ppaction://media"/>
          </p:cNvPr>
          <p:cNvPicPr>
            <a:picLocks noChangeAspect="1"/>
          </p:cNvPicPr>
          <p:nvPr>
            <a:wavAudioFile r:embed="rId2" name="66CBC7BF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4426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15888"/>
            <a:ext cx="5038725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897313"/>
            <a:ext cx="5834062" cy="284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Nguyễn Việt Hồng primary school</a:t>
            </a:r>
            <a:endParaRPr lang="vi-VN"/>
          </a:p>
        </p:txBody>
      </p:sp>
      <p:pic>
        <p:nvPicPr>
          <p:cNvPr id="3" name="B85C754.wav">
            <a:hlinkClick r:id="" action="ppaction://media"/>
          </p:cNvPr>
          <p:cNvPicPr>
            <a:picLocks noChangeAspect="1"/>
          </p:cNvPicPr>
          <p:nvPr>
            <a:wavAudioFile r:embed="rId2" name="B85C319C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5177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1720" y="2967335"/>
            <a:ext cx="4896543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Thank you </a:t>
            </a:r>
          </a:p>
          <a:p>
            <a:pPr algn="ctr" eaLnBrk="1" hangingPunct="1">
              <a:defRPr/>
            </a:pP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very much.</a:t>
            </a:r>
          </a:p>
          <a:p>
            <a:pPr algn="ctr" eaLnBrk="1" hangingPunct="1">
              <a:defRPr/>
            </a:pP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Good bye!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Nguyễn Việt Hồng primary school</a:t>
            </a:r>
            <a:endParaRPr lang="vi-VN"/>
          </a:p>
        </p:txBody>
      </p:sp>
      <p:pic>
        <p:nvPicPr>
          <p:cNvPr id="4" name="5B1F754.wav">
            <a:hlinkClick r:id="" action="ppaction://media"/>
          </p:cNvPr>
          <p:cNvPicPr>
            <a:picLocks noChangeAspect="1"/>
          </p:cNvPicPr>
          <p:nvPr>
            <a:wavAudioFile r:embed="rId1" name="5B1F168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2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46905" y="86796"/>
            <a:ext cx="3437263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Arial" panose="020B0604020202020204" pitchFamily="34" charset="0"/>
              </a:rPr>
              <a:t>Sing the song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Nguyễn Việt Hồng primary school</a:t>
            </a:r>
            <a:endParaRPr lang="vi-VN"/>
          </a:p>
        </p:txBody>
      </p:sp>
      <p:pic>
        <p:nvPicPr>
          <p:cNvPr id="3" name="Are You Hungry- - Kids Songs - Super Simple Song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868363"/>
            <a:ext cx="6842125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83768" y="332656"/>
            <a:ext cx="247215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571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REVIEW</a:t>
            </a: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2492375"/>
            <a:ext cx="8801100" cy="149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4221163"/>
            <a:ext cx="6824663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Nguyễn Việt Hồng primary school</a:t>
            </a:r>
            <a:endParaRPr lang="vi-VN"/>
          </a:p>
        </p:txBody>
      </p:sp>
      <p:pic>
        <p:nvPicPr>
          <p:cNvPr id="3" name="5718644.wav">
            <a:hlinkClick r:id="" action="ppaction://media"/>
          </p:cNvPr>
          <p:cNvPicPr>
            <a:picLocks noChangeAspect="1"/>
          </p:cNvPicPr>
          <p:nvPr>
            <a:wavAudioFile r:embed="rId2" name="5718ED30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5779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9144000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28194" y="620688"/>
            <a:ext cx="508761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Student Book, page 68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Nguyễn Việt Hồng primary school</a:t>
            </a:r>
            <a:endParaRPr lang="vi-VN"/>
          </a:p>
        </p:txBody>
      </p:sp>
      <p:pic>
        <p:nvPicPr>
          <p:cNvPr id="5" name="58E2660.wav">
            <a:hlinkClick r:id="" action="ppaction://media"/>
          </p:cNvPr>
          <p:cNvPicPr>
            <a:picLocks noChangeAspect="1"/>
          </p:cNvPicPr>
          <p:nvPr>
            <a:wavAudioFile r:embed="rId2" name="58E262AB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82276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9144000" cy="678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Nguyễn Việt Hồng primary school</a:t>
            </a:r>
            <a:endParaRPr lang="vi-VN"/>
          </a:p>
        </p:txBody>
      </p:sp>
      <p:pic>
        <p:nvPicPr>
          <p:cNvPr id="5" name="BE68676.wav">
            <a:hlinkClick r:id="" action="ppaction://media"/>
          </p:cNvPr>
          <p:cNvPicPr>
            <a:picLocks noChangeAspect="1"/>
          </p:cNvPicPr>
          <p:nvPr>
            <a:wavAudioFile r:embed="rId1" name="BE684AA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3812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3175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42100" y="332656"/>
            <a:ext cx="2848858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Grammar</a:t>
            </a:r>
          </a:p>
        </p:txBody>
      </p:sp>
      <p:sp>
        <p:nvSpPr>
          <p:cNvPr id="4" name="Rectangle 3"/>
          <p:cNvSpPr/>
          <p:nvPr/>
        </p:nvSpPr>
        <p:spPr>
          <a:xfrm>
            <a:off x="1187624" y="1102097"/>
            <a:ext cx="7214667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i="1" u="sng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Let’s learn:</a:t>
            </a:r>
          </a:p>
          <a:p>
            <a:pPr>
              <a:defRPr/>
            </a:pPr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(+) He/ She/It + has + …. </a:t>
            </a:r>
          </a:p>
          <a:p>
            <a:pPr>
              <a:defRPr/>
            </a:pPr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(-) He/ She/It + doesn’t have + ….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3260725"/>
            <a:ext cx="8358188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Nguyễn Việt Hồng primary school</a:t>
            </a:r>
            <a:endParaRPr lang="vi-VN"/>
          </a:p>
        </p:txBody>
      </p:sp>
      <p:pic>
        <p:nvPicPr>
          <p:cNvPr id="11" name="86E0676.wav">
            <a:hlinkClick r:id="" action="ppaction://media"/>
          </p:cNvPr>
          <p:cNvPicPr>
            <a:picLocks noChangeAspect="1"/>
          </p:cNvPicPr>
          <p:nvPr>
            <a:wavAudioFile r:embed="rId2" name="86E0A6AF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5948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916238" y="5226050"/>
            <a:ext cx="41084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2000" u="sng"/>
              <a:t>Gợi ý: </a:t>
            </a:r>
          </a:p>
          <a:p>
            <a:r>
              <a:rPr lang="en-US" sz="2000"/>
              <a:t>Number 1: He has black hair.</a:t>
            </a:r>
          </a:p>
          <a:p>
            <a:r>
              <a:rPr lang="en-US" sz="2000"/>
              <a:t>Number 2: She has straight hair.</a:t>
            </a:r>
          </a:p>
          <a:p>
            <a:r>
              <a:rPr lang="en-US" sz="2000"/>
              <a:t>Number 3: It doesn’t have blue eyes.</a:t>
            </a:r>
          </a:p>
          <a:p>
            <a:r>
              <a:rPr lang="en-US" sz="2000"/>
              <a:t>Number 4: He doesn’t have curly hair.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63"/>
            <a:ext cx="7978775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Nguyễn Việt Hồng primary school</a:t>
            </a:r>
            <a:endParaRPr lang="vi-VN"/>
          </a:p>
        </p:txBody>
      </p:sp>
      <p:pic>
        <p:nvPicPr>
          <p:cNvPr id="10" name="DE98691.wav">
            <a:hlinkClick r:id="" action="ppaction://media"/>
          </p:cNvPr>
          <p:cNvPicPr>
            <a:picLocks noChangeAspect="1"/>
          </p:cNvPicPr>
          <p:nvPr>
            <a:wavAudioFile r:embed="rId2" name="DE98B2DE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45728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288"/>
            <a:ext cx="64801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133600"/>
            <a:ext cx="6430963" cy="608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Nguyễn Việt Hồng primary school</a:t>
            </a:r>
            <a:endParaRPr lang="vi-VN"/>
          </a:p>
        </p:txBody>
      </p:sp>
      <p:pic>
        <p:nvPicPr>
          <p:cNvPr id="4" name="60C3707.wav">
            <a:hlinkClick r:id="" action="ppaction://media"/>
          </p:cNvPr>
          <p:cNvPicPr>
            <a:picLocks noChangeAspect="1"/>
          </p:cNvPicPr>
          <p:nvPr>
            <a:wavAudioFile r:embed="rId1" name="60C3681A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19254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13367" y="188640"/>
            <a:ext cx="431727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Workbook, page 68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865188"/>
            <a:ext cx="4967288" cy="597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Nguyễn Việt Hồng primary school</a:t>
            </a:r>
            <a:endParaRPr lang="vi-VN"/>
          </a:p>
        </p:txBody>
      </p:sp>
      <p:pic>
        <p:nvPicPr>
          <p:cNvPr id="2" name="4731707.wav">
            <a:hlinkClick r:id="" action="ppaction://media"/>
          </p:cNvPr>
          <p:cNvPicPr>
            <a:picLocks noChangeAspect="1"/>
          </p:cNvPicPr>
          <p:nvPr>
            <a:wavAudioFile r:embed="rId2" name="4731168F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7676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3|1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4.3|4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9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5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170</Words>
  <Application>Microsoft Office PowerPoint</Application>
  <PresentationFormat>On-screen Show (4:3)</PresentationFormat>
  <Paragraphs>38</Paragraphs>
  <Slides>13</Slides>
  <Notes>2</Notes>
  <HiddenSlides>1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Arial</vt:lpstr>
      <vt:lpstr>Times New Roman</vt:lpstr>
      <vt:lpstr>VNI-Souvir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 Gamer</dc:creator>
  <cp:lastModifiedBy>word</cp:lastModifiedBy>
  <cp:revision>59</cp:revision>
  <dcterms:created xsi:type="dcterms:W3CDTF">2018-10-08T17:00:27Z</dcterms:created>
  <dcterms:modified xsi:type="dcterms:W3CDTF">2020-04-21T18:00:03Z</dcterms:modified>
</cp:coreProperties>
</file>